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280" r:id="rId52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733471" y="23923"/>
            <a:ext cx="6806367" cy="68063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C0670537-F194-2FF3-3AE3-94B67C9F6057}"/>
              </a:ext>
            </a:extLst>
          </p:cNvPr>
          <p:cNvSpPr>
            <a:spLocks noChangeAspect="1"/>
          </p:cNvSpPr>
          <p:nvPr/>
        </p:nvSpPr>
        <p:spPr>
          <a:xfrm>
            <a:off x="8093598" y="12815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7D7D2948-FDF4-364D-09D4-091D8DDE058E}"/>
              </a:ext>
            </a:extLst>
          </p:cNvPr>
          <p:cNvSpPr>
            <a:spLocks noChangeAspect="1"/>
          </p:cNvSpPr>
          <p:nvPr/>
        </p:nvSpPr>
        <p:spPr>
          <a:xfrm>
            <a:off x="3325382" y="47036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CCDC19-BC34-B5EA-C670-3FE44F103D82}"/>
              </a:ext>
            </a:extLst>
          </p:cNvPr>
          <p:cNvSpPr>
            <a:spLocks noChangeAspect="1"/>
          </p:cNvSpPr>
          <p:nvPr/>
        </p:nvSpPr>
        <p:spPr>
          <a:xfrm>
            <a:off x="8062307" y="468801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374F0556-500B-9D6F-8D15-6DFC2994AE42}"/>
              </a:ext>
            </a:extLst>
          </p:cNvPr>
          <p:cNvSpPr>
            <a:spLocks noChangeAspect="1"/>
          </p:cNvSpPr>
          <p:nvPr/>
        </p:nvSpPr>
        <p:spPr>
          <a:xfrm>
            <a:off x="3325382" y="12954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3B4AA3E-6FD6-95BF-0AFB-034C8B1DF2D2}"/>
              </a:ext>
            </a:extLst>
          </p:cNvPr>
          <p:cNvSpPr txBox="1"/>
          <p:nvPr/>
        </p:nvSpPr>
        <p:spPr>
          <a:xfrm>
            <a:off x="9458529" y="799099"/>
            <a:ext cx="133398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ウエハ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0195C575-B9EC-E34F-3013-8E0B4D211E4C}"/>
              </a:ext>
            </a:extLst>
          </p:cNvPr>
          <p:cNvCxnSpPr>
            <a:cxnSpLocks/>
          </p:cNvCxnSpPr>
          <p:nvPr/>
        </p:nvCxnSpPr>
        <p:spPr>
          <a:xfrm flipV="1">
            <a:off x="9309215" y="1274619"/>
            <a:ext cx="759712" cy="59921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442BA92D-0F65-667C-C97C-B4A12C18140A}"/>
              </a:ext>
            </a:extLst>
          </p:cNvPr>
          <p:cNvCxnSpPr>
            <a:cxnSpLocks/>
          </p:cNvCxnSpPr>
          <p:nvPr/>
        </p:nvCxnSpPr>
        <p:spPr>
          <a:xfrm flipV="1">
            <a:off x="8596654" y="2732808"/>
            <a:ext cx="1175974" cy="682331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448272B-0012-99AF-3E54-C607EE3F06D8}"/>
              </a:ext>
            </a:extLst>
          </p:cNvPr>
          <p:cNvSpPr txBox="1"/>
          <p:nvPr/>
        </p:nvSpPr>
        <p:spPr>
          <a:xfrm>
            <a:off x="9772627" y="2466107"/>
            <a:ext cx="15188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新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MKID</a:t>
            </a:r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8E0154CB-CF2B-D8C3-F422-C76C264F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2" y="1787239"/>
            <a:ext cx="6354617" cy="4765963"/>
          </a:xfrm>
          <a:prstGeom prst="rect">
            <a:avLst/>
          </a:prstGeom>
        </p:spPr>
      </p:pic>
      <p:cxnSp>
        <p:nvCxnSpPr>
          <p:cNvPr id="4" name="曲線コネクタ 3">
            <a:extLst>
              <a:ext uri="{FF2B5EF4-FFF2-40B4-BE49-F238E27FC236}">
                <a16:creationId xmlns:a16="http://schemas.microsoft.com/office/drawing/2014/main" id="{DE3BD748-2F59-3768-D6EC-0985D029F38C}"/>
              </a:ext>
            </a:extLst>
          </p:cNvPr>
          <p:cNvCxnSpPr>
            <a:cxnSpLocks/>
          </p:cNvCxnSpPr>
          <p:nvPr/>
        </p:nvCxnSpPr>
        <p:spPr>
          <a:xfrm rot="5400000">
            <a:off x="4315688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曲線コネクタ 4">
            <a:extLst>
              <a:ext uri="{FF2B5EF4-FFF2-40B4-BE49-F238E27FC236}">
                <a16:creationId xmlns:a16="http://schemas.microsoft.com/office/drawing/2014/main" id="{254C9E30-141D-D498-71D2-7CBEA80CE100}"/>
              </a:ext>
            </a:extLst>
          </p:cNvPr>
          <p:cNvCxnSpPr>
            <a:cxnSpLocks/>
          </p:cNvCxnSpPr>
          <p:nvPr/>
        </p:nvCxnSpPr>
        <p:spPr>
          <a:xfrm rot="5400000">
            <a:off x="4080164" y="5809285"/>
            <a:ext cx="775852" cy="263234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3D134407-D2C4-C384-61D9-DFDCD5A30FA1}"/>
              </a:ext>
            </a:extLst>
          </p:cNvPr>
          <p:cNvSpPr/>
          <p:nvPr/>
        </p:nvSpPr>
        <p:spPr>
          <a:xfrm rot="5400000">
            <a:off x="4281056" y="792405"/>
            <a:ext cx="692726" cy="1662545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EC2F7F00-3418-BAD5-0299-16D235B662D7}"/>
              </a:ext>
            </a:extLst>
          </p:cNvPr>
          <p:cNvSpPr/>
          <p:nvPr/>
        </p:nvSpPr>
        <p:spPr>
          <a:xfrm rot="5400000">
            <a:off x="6941127" y="37330"/>
            <a:ext cx="692726" cy="3172694"/>
          </a:xfrm>
          <a:prstGeom prst="leftBrace">
            <a:avLst>
              <a:gd name="adj1" fmla="val 17172"/>
              <a:gd name="adj2" fmla="val 50709"/>
            </a:avLst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16ADFA-3944-E637-3B82-02C58F10A5CC}"/>
              </a:ext>
            </a:extLst>
          </p:cNvPr>
          <p:cNvSpPr txBox="1"/>
          <p:nvPr/>
        </p:nvSpPr>
        <p:spPr>
          <a:xfrm>
            <a:off x="4073237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WMAP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BD797D-D406-4D60-26A3-7DA862234CA0}"/>
              </a:ext>
            </a:extLst>
          </p:cNvPr>
          <p:cNvSpPr txBox="1"/>
          <p:nvPr/>
        </p:nvSpPr>
        <p:spPr>
          <a:xfrm>
            <a:off x="6774874" y="815649"/>
            <a:ext cx="13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endParaRPr kumimoji="1" lang="ja-E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EA6F-04E8-4CEC-10A6-6FEA9CC0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361EECDB-A263-BD36-5F9D-07C0763C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4" y="460952"/>
            <a:ext cx="5226627" cy="60977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8E3E1F-EBC0-FE01-D206-22AF5A9B2236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AA18BC92-9374-4471-02A2-BA17458113A8}"/>
              </a:ext>
            </a:extLst>
          </p:cNvPr>
          <p:cNvSpPr/>
          <p:nvPr/>
        </p:nvSpPr>
        <p:spPr>
          <a:xfrm rot="5400000">
            <a:off x="6118513" y="3074452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4E9A7DC9-589B-BBD0-6A44-C07CB0C28A63}"/>
              </a:ext>
            </a:extLst>
          </p:cNvPr>
          <p:cNvSpPr/>
          <p:nvPr/>
        </p:nvSpPr>
        <p:spPr>
          <a:xfrm>
            <a:off x="3779003" y="720913"/>
            <a:ext cx="263237" cy="481791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517A0F-CB04-F689-2E17-1FCA4B8DB754}"/>
              </a:ext>
            </a:extLst>
          </p:cNvPr>
          <p:cNvSpPr/>
          <p:nvPr/>
        </p:nvSpPr>
        <p:spPr>
          <a:xfrm rot="16200000" flipV="1">
            <a:off x="2287343" y="4421241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74D9E4-0473-B7D3-C1C1-7D7F3611CB14}"/>
              </a:ext>
            </a:extLst>
          </p:cNvPr>
          <p:cNvSpPr txBox="1"/>
          <p:nvPr/>
        </p:nvSpPr>
        <p:spPr>
          <a:xfrm rot="16200000">
            <a:off x="2153000" y="2946920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C24873-13DD-314D-F19B-B238C6AB9C88}"/>
              </a:ext>
            </a:extLst>
          </p:cNvPr>
          <p:cNvSpPr/>
          <p:nvPr/>
        </p:nvSpPr>
        <p:spPr>
          <a:xfrm flipV="1">
            <a:off x="4585855" y="5601174"/>
            <a:ext cx="3075710" cy="943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45056-0887-2CAA-B9D3-7EDA839A3A93}"/>
              </a:ext>
            </a:extLst>
          </p:cNvPr>
          <p:cNvSpPr txBox="1"/>
          <p:nvPr/>
        </p:nvSpPr>
        <p:spPr>
          <a:xfrm>
            <a:off x="4042240" y="5677374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2010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47613</TotalTime>
  <Words>375</Words>
  <Application>Microsoft Macintosh PowerPoint</Application>
  <PresentationFormat>ワイド画面</PresentationFormat>
  <Paragraphs>215</Paragraphs>
  <Slides>51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7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143</cp:revision>
  <cp:lastPrinted>2025-01-21T13:35:29Z</cp:lastPrinted>
  <dcterms:created xsi:type="dcterms:W3CDTF">2024-12-20T07:35:02Z</dcterms:created>
  <dcterms:modified xsi:type="dcterms:W3CDTF">2025-01-22T09:08:03Z</dcterms:modified>
</cp:coreProperties>
</file>